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0" r:id="rId6"/>
    <p:sldId id="259" r:id="rId7"/>
    <p:sldId id="262" r:id="rId8"/>
    <p:sldId id="263" r:id="rId9"/>
    <p:sldId id="264" r:id="rId10"/>
    <p:sldId id="265" r:id="rId11"/>
    <p:sldId id="267" r:id="rId12"/>
    <p:sldId id="269" r:id="rId13"/>
    <p:sldId id="270" r:id="rId14"/>
    <p:sldId id="271" r:id="rId15"/>
    <p:sldId id="266" r:id="rId16"/>
    <p:sldId id="274" r:id="rId17"/>
    <p:sldId id="275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96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5FC4B8-6637-9D34-EDF4-8308342751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2B002C-A412-D879-D9D5-2AF987F23A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C98B22-0760-4115-8191-D7CC07383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D1DDF0-0AC6-4E47-DB0C-F253979B8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372D68-0BB0-0AE7-F91D-862F7D5A3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567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486292-08A9-F71F-B15F-EE218DB11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1BA621-E950-8B80-F263-C5C2038DE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0491C-183A-E4E2-5F17-D0C4D875D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4A000A-06E1-AD6E-EEAF-ADC89B0ED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A89230-A18E-1033-3254-7E661965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140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99B393-03D5-88C1-7941-FDB2805DB4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4A6619-97FB-10F7-6829-3D30B9C5D5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2E9F8E-9C1F-BC9E-F0F9-80F9E517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B7315-7D66-38A9-5381-661E18C8B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42371E-F13A-4449-73C6-76EE78EF6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848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51441-8052-42EE-E99D-C32A1CE61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81B864-56AE-D8B8-E947-B89520C2C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166DAB-10DE-2664-3E43-C0FF747BC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7A9D4C-1200-2B95-D829-86CB4E202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155951-6F44-E271-1FE5-305355B8E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989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6E1C9F-0DB6-D764-99A0-1C04CC8F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A130D2-8E0A-FC2B-3358-93BC05969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B886B0-8D25-CDC2-BCFB-C3F0EC0B4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A4C752-7897-EC92-E3E1-9C10B994C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4DFA9F-F2F3-D247-237D-55BD09428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516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0F147D-C3AC-9277-0EC1-CE6803941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417E9E-C8DC-663B-1A4B-D8D72D9DD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EF028D-581C-07DC-3455-44561C541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8DCE93-296F-E79F-0FCA-F2289E1D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658199-A25D-B281-62C4-DEE9E1B19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B34DFE-084E-B947-D2D3-7518DC88D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03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5AD3EE-76E1-B502-2731-07850D5B3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7A8D2D-2165-03DF-89CF-9E39FF09C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AC5D50-5AD9-50C6-5B01-543F57D6D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A36B14A-4F9E-C80D-59EB-751BCC8585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FE42E3-04F2-4FD1-057D-10BDDD0AEE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869A1D-F431-59AF-9DD5-56A592CF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C510ECB-D726-DCAF-1087-125B905C8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EBA34B6-3116-785A-C6CE-E6469E86E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296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6B486-1F2C-DCD2-25B0-ECF461945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626DF3-DAD8-1BB5-65CD-CF0AB8F85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46D5028-D5E4-7991-CB53-AF1698020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797C47-8852-FB26-A9B6-B4A4A8E21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721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E795904-F5B0-B21D-0075-D27C87411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CCCA476-AA01-0A0B-8518-DAB7F0AC2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3536E7-A2FF-3F8D-4DE8-A43D17700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86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AB46E6-83C3-C18E-E017-FD6B73F3B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BB455F-3AB7-AF7C-8DAB-FAA510779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C20A4F-626C-001D-1197-3DA458F18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FC6426-BF9F-D469-FB11-FE3B7166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C7D769-4FA0-2773-C461-7E960DA5E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B3DD88-DC25-3136-E56E-2A725C694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19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77A25-A3DC-08A0-E68E-C4DF94BDA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28BFAC8-7ED6-F317-47B5-29FC9C1F64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EC492DB-E326-88E1-9661-2E2938973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AA4E42-FD10-B246-2F30-83772AF93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9A2A17-45FC-560C-5046-454AA10F0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9FD75C-45C4-1B57-AD77-4694852D5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333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9B8421-8B4C-89D3-4F6B-95437487C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8985C1-B8A0-BADD-EE27-A0ED9B230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685AF2-0C66-B3A8-75EC-594E85A87F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B407C-220E-44B9-A8BF-DD0C20FB1B35}" type="datetimeFigureOut">
              <a:rPr lang="ko-KR" altLang="en-US" smtClean="0"/>
              <a:t>2022-07-22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D02410-18AD-8C8C-9317-948D6BC953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29E6AA-3816-3C8B-B44F-60FA11A33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29D06-30E8-442C-B9A1-524E990F2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027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C331871E-AD35-BAA9-582A-715FB9A422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[2</a:t>
            </a:r>
            <a:r>
              <a:rPr lang="ko-KR" altLang="en-US" dirty="0"/>
              <a:t>턴 미니게임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BEEFFD1B-0216-D372-F2A1-BC94666350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단체사진 포즈 취하기</a:t>
            </a:r>
          </a:p>
        </p:txBody>
      </p:sp>
    </p:spTree>
    <p:extLst>
      <p:ext uri="{BB962C8B-B14F-4D97-AF65-F5344CB8AC3E}">
        <p14:creationId xmlns:p14="http://schemas.microsoft.com/office/powerpoint/2010/main" val="2152457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ㄷㅈ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606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ㅅㅅ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025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ㅁㅈ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868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ㅇㅈ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2819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ㅅㅇ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855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ㅁㄱ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192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ㅅㄱ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161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ㅇㅎ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485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1722E-ACC7-AE33-C862-3AAE06CF0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322BB9-DEFF-380A-9166-51ABC637C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984DB74-0130-05AE-18BD-A56C11D50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238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A0B14B-EB4D-14ED-E754-5C1CDAE40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BC0EDC-FE60-4BDA-9BC4-AA29EE4A7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481B140-0E75-AC87-E394-5C3FAA9AA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8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95C70-1F1B-1444-D665-383ED095D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D2AAED-8A08-4F76-A6D4-D1EF06610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E5F5F55-AB5C-D5D5-BB73-DEF8EC58A3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944" r="-22"/>
          <a:stretch/>
        </p:blipFill>
        <p:spPr>
          <a:xfrm>
            <a:off x="2161613" y="0"/>
            <a:ext cx="75594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047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3238BA-C839-C2DD-A3BC-3DBE1F3D7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873629-19E0-B6FC-2902-999F255D7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4B324D-841E-5718-24AE-606AA2F9E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455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8CB8DC-56C9-B766-2E70-DE67BE80F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B6BC76-84E0-32ED-1E06-F89EDAF3A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2A6B9E3-8DA1-3D9C-47C3-C45F270B2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435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C331871E-AD35-BAA9-582A-715FB9A422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[6</a:t>
            </a:r>
            <a:r>
              <a:rPr lang="ko-KR" altLang="en-US" dirty="0"/>
              <a:t>턴 미니게임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BEEFFD1B-0216-D372-F2A1-BC94666350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초성 연상 퀴즈</a:t>
            </a:r>
          </a:p>
        </p:txBody>
      </p:sp>
    </p:spTree>
    <p:extLst>
      <p:ext uri="{BB962C8B-B14F-4D97-AF65-F5344CB8AC3E}">
        <p14:creationId xmlns:p14="http://schemas.microsoft.com/office/powerpoint/2010/main" val="3028638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ㅅㅂ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703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F8A1DFD-ECB1-B25A-6E48-FA24D7254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23900" b="1" dirty="0" err="1"/>
              <a:t>ㅇㅇ</a:t>
            </a:r>
            <a:endParaRPr lang="ko-KR" altLang="en-US" sz="23900" b="1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5C064-D08E-316A-E45E-4B83318AF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939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36</Words>
  <Application>Microsoft Office PowerPoint</Application>
  <PresentationFormat>와이드스크린</PresentationFormat>
  <Paragraphs>19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[2턴 미니게임]</vt:lpstr>
      <vt:lpstr>1.</vt:lpstr>
      <vt:lpstr>2.</vt:lpstr>
      <vt:lpstr>3.</vt:lpstr>
      <vt:lpstr>4.</vt:lpstr>
      <vt:lpstr>5.</vt:lpstr>
      <vt:lpstr>[6턴 미니게임]</vt:lpstr>
      <vt:lpstr>ㅅㅂ</vt:lpstr>
      <vt:lpstr>ㅇㅇ</vt:lpstr>
      <vt:lpstr>ㄷㅈ</vt:lpstr>
      <vt:lpstr>ㅅㅅ</vt:lpstr>
      <vt:lpstr>ㅁㅈ</vt:lpstr>
      <vt:lpstr>ㅇㅈ</vt:lpstr>
      <vt:lpstr>ㅅㅇ</vt:lpstr>
      <vt:lpstr>ㅁㄱ</vt:lpstr>
      <vt:lpstr>ㅅㄱ</vt:lpstr>
      <vt:lpstr>ㅇㅎ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[2턴 미니게임]</dc:title>
  <dc:creator>김유찬</dc:creator>
  <cp:lastModifiedBy>김유찬</cp:lastModifiedBy>
  <cp:revision>3</cp:revision>
  <dcterms:created xsi:type="dcterms:W3CDTF">2022-07-13T14:21:44Z</dcterms:created>
  <dcterms:modified xsi:type="dcterms:W3CDTF">2022-07-22T10:49:53Z</dcterms:modified>
</cp:coreProperties>
</file>

<file path=docProps/thumbnail.jpeg>
</file>